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LearnHub: Your Collaborative Learning Platform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LearnHub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LearnHub is an innovative platform designed to foster a dynamic and interactive learning environment. We aim to solve the challenges of fragmented online education by providing a centralized hub for course management, communication, and resource sharing.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05313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Overview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75248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91603" y="1823323"/>
            <a:ext cx="492609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Comprehensive Course Management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391603" y="2351603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Easily create, manage, and organize course content, assignments, and deadlines.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1638" y="342376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91603" y="3494603"/>
            <a:ext cx="358890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User Authentication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391603" y="402288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login and registration system ensuring data privacy and secure access.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638" y="5095042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391603" y="5165884"/>
            <a:ext cx="399490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Discussion Forums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391603" y="569416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 in vibrant discussions, ask questions, and collaborate with peers and instructors.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69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535" y="2891076"/>
            <a:ext cx="5502593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Foundations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3535" y="3767852"/>
            <a:ext cx="1330332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LearnHub is built on a robust and scalable architecture, utilizing cutting-edge technologies to ensure performance and reliability.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35" y="4284345"/>
            <a:ext cx="473869" cy="4738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74338" y="4396859"/>
            <a:ext cx="3057049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Programming Languages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74338" y="4806672"/>
            <a:ext cx="1259252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with modern JavaScript and Python for efficiency and versatility.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35" y="5583793"/>
            <a:ext cx="473869" cy="4738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74338" y="5696307"/>
            <a:ext cx="276082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Management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374338" y="6106120"/>
            <a:ext cx="1259252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stored securely and efficiently using PostgreSQL for relational data and MongoDB for flexible document storage.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35" y="6883241"/>
            <a:ext cx="473869" cy="4738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74338" y="6995755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Deployment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374338" y="7405568"/>
            <a:ext cx="1259252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Hosted on Vercel for fast, scalable deployment and seamless user experience.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83524" y="896303"/>
            <a:ext cx="8963620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Transformative Benefits for Users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4383524" y="1855470"/>
            <a:ext cx="952095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LearnHub enhances the educational experience for both students and instructors, addressing common pain points in online learning.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24" y="2752368"/>
            <a:ext cx="1037034" cy="15269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27965" y="2959775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 Students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5627965" y="3408283"/>
            <a:ext cx="827651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access to course materials, enhanced collaboration, and a more engaging learning journey.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524" y="4279344"/>
            <a:ext cx="1037034" cy="152697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27965" y="448675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 Instructors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627965" y="4935260"/>
            <a:ext cx="827651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course administration, efficient communication tools, and powerful analytics for student progress tracking.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524" y="5806321"/>
            <a:ext cx="1037034" cy="15269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627965" y="6013728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 Institutions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5627965" y="6462236"/>
            <a:ext cx="827651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platform for all online learning activities, reducing administrative overhead and improving educational outcomes.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068"/>
            <a:ext cx="6720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Intuitive User Interface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5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user interface is designed for simplicity and accessibility, ensuring a smooth and engaging experience for all users.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609499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3609499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10" y="3609499"/>
            <a:ext cx="4221599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837" y="471368"/>
            <a:ext cx="5071705" cy="5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&amp; Solutions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9837" y="1349692"/>
            <a:ext cx="1343072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Developing LearnHub presented unique challenges, but we successfully implemented innovative solutions to overcome them.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9837" y="1988106"/>
            <a:ext cx="214264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Scalability Issues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99837" y="2427327"/>
            <a:ext cx="6506289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user numbers grew, ensuring the platform could handle increased traffic and data became critical. Our solution involved implementing load balancing and optimizing database queries for improved performance.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837" y="3443049"/>
            <a:ext cx="6506289" cy="44516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31894" y="1988106"/>
            <a:ext cx="2748201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Integration Complexities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31894" y="2427327"/>
            <a:ext cx="6506289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Integrating various third-party services and APIs proved complex. We tackled this by designing a modular architecture with clear API contracts, allowing for seamless communication and data exchange.</a:t>
            </a:r>
            <a:endParaRPr lang="en-US" sz="13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894" y="3443049"/>
            <a:ext cx="6506289" cy="4451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2192"/>
            <a:ext cx="8705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Development &amp;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45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LearnHub is continuously evolving. Our future plans focus on enhancing user experience, expanding features, and exploring new technologies.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3485555"/>
            <a:ext cx="1614011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77737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088255" y="3712369"/>
            <a:ext cx="3967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Learning Paths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918115" y="4306610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4350187"/>
            <a:ext cx="3228022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5548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4577001"/>
            <a:ext cx="4276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Mobile Experience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5725120" y="5171242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5214818"/>
            <a:ext cx="484203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94892" y="541948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6702266" y="5441633"/>
            <a:ext cx="33506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Gamification &amp; Badges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6532126" y="6035873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79450"/>
            <a:ext cx="6456164" cy="8079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894773" y="62841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2"/>
          <p:cNvSpPr/>
          <p:nvPr/>
        </p:nvSpPr>
        <p:spPr>
          <a:xfrm>
            <a:off x="7509272" y="6306264"/>
            <a:ext cx="3690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Offline Access to Content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7280"/>
            <a:ext cx="8051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 for Your Interest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96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are truly grateful for your time and attention to LearnHub's vision.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91121"/>
            <a:ext cx="13042821" cy="35957"/>
          </a:xfrm>
          <a:prstGeom prst="rect">
            <a:avLst/>
          </a:prstGeom>
          <a:solidFill>
            <a:srgbClr val="454240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644491" y="3367207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Team</a:t>
            </a:r>
            <a:endParaRPr lang="en-US" sz="8900" dirty="0"/>
          </a:p>
        </p:txBody>
      </p:sp>
      <p:sp>
        <p:nvSpPr>
          <p:cNvPr id="6" name="Text 4"/>
          <p:cNvSpPr/>
          <p:nvPr/>
        </p:nvSpPr>
        <p:spPr>
          <a:xfrm>
            <a:off x="793790" y="5351859"/>
            <a:ext cx="3236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Chilukuri Sri Lakshmi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933003"/>
            <a:ext cx="3813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Chintalapati Vamsikrishna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5351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Bhargav Dokala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5933003"/>
            <a:ext cx="39714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Madanaboyana Sai Saranya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7692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2025-06-28T14:52:33Z</dcterms:created>
  <dcterms:modified xsi:type="dcterms:W3CDTF">2025-06-28T14:52:33Z</dcterms:modified>
</cp:coreProperties>
</file>